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4" r:id="rId3"/>
    <p:sldId id="257" r:id="rId4"/>
    <p:sldId id="258" r:id="rId5"/>
    <p:sldId id="259" r:id="rId6"/>
    <p:sldId id="260" r:id="rId7"/>
    <p:sldId id="267" r:id="rId8"/>
    <p:sldId id="261" r:id="rId9"/>
    <p:sldId id="266" r:id="rId10"/>
    <p:sldId id="263" r:id="rId11"/>
    <p:sldId id="262" r:id="rId12"/>
    <p:sldId id="265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3A030-CEB3-3011-7AA6-B40A9FFA1303}" v="390" dt="2025-06-02T20:03:11.566"/>
    <p1510:client id="{469A9E34-D130-3DD1-2BC9-3784BB4AA678}" v="252" dt="2025-06-03T05:45:03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67C02-08C8-45A5-9589-504586D3692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8D6D5-C5FE-4F8C-81E1-5E14F10B2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9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8D6D5-C5FE-4F8C-81E1-5E14F10B24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916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6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0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49738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0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31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8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7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0136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B8372E-4F31-4B6B-B416-C86EB3FD0E4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EC2154-C4A9-4BD4-BDFF-C3E88935550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2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2A7555-3874-743C-682F-98ACEA269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VISOS DIENOS MOKYKLA</a:t>
            </a:r>
            <a:endParaRPr lang="en-US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A44A36C-4BFA-D179-0839-1AAA25AFE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lt-LT" sz="2800" dirty="0">
                <a:latin typeface="Calibri"/>
                <a:ea typeface="Calibri"/>
                <a:cs typeface="Calibri"/>
              </a:rPr>
              <a:t>MŪSŲ METAI</a:t>
            </a:r>
          </a:p>
          <a:p>
            <a:r>
              <a:rPr lang="lt-LT" sz="2800" dirty="0">
                <a:latin typeface="Calibri"/>
                <a:ea typeface="Calibri"/>
                <a:cs typeface="Calibri"/>
              </a:rPr>
              <a:t>2024/2025</a:t>
            </a:r>
            <a:r>
              <a:rPr lang="lt-L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9B14AC1-448A-9408-23CB-53295B1A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489" y="176507"/>
            <a:ext cx="4639199" cy="1316323"/>
          </a:xfrm>
        </p:spPr>
        <p:txBody>
          <a:bodyPr/>
          <a:lstStyle/>
          <a:p>
            <a:r>
              <a:rPr lang="lt-LT" dirty="0"/>
              <a:t>vasaris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EDE8184-C08E-21F9-8001-B508A5803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8234" y="1563211"/>
            <a:ext cx="2203846" cy="5277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2800" dirty="0">
                <a:latin typeface="Calibri"/>
                <a:ea typeface="Calibri"/>
                <a:cs typeface="Calibri"/>
              </a:rPr>
              <a:t>kinas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EDE7CFA-82F8-9CB3-B7AE-B9F5351D1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4" y="3687348"/>
            <a:ext cx="4538391" cy="2768316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9BDAD76-1DB1-1E4E-C561-24A406A4D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3" y="601807"/>
            <a:ext cx="4605055" cy="2450593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8AC324A-333E-41B4-4BD8-335BD2DD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44" y="2448027"/>
            <a:ext cx="4577883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9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1FBA35-C1CE-C8C5-3BA5-30A6F78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616" y="183884"/>
            <a:ext cx="3547872" cy="1161289"/>
          </a:xfrm>
        </p:spPr>
        <p:txBody>
          <a:bodyPr>
            <a:normAutofit fontScale="90000"/>
          </a:bodyPr>
          <a:lstStyle/>
          <a:p>
            <a:r>
              <a:rPr lang="lt-LT" dirty="0"/>
              <a:t>kovas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B63AA03-07FB-63BA-D28E-4091408C4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2392" y="1345173"/>
            <a:ext cx="3810904" cy="4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2800" dirty="0">
                <a:latin typeface="Calibri"/>
                <a:ea typeface="Calibri"/>
                <a:cs typeface="Calibri"/>
              </a:rPr>
              <a:t>Talentų šou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9307F4D-090F-7FD3-6606-2C81AFD1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4" t="1764" r="15298" b="1"/>
          <a:stretch/>
        </p:blipFill>
        <p:spPr>
          <a:xfrm>
            <a:off x="8476488" y="2706624"/>
            <a:ext cx="3440367" cy="4151376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8CCF1A4-F5CB-A822-6F72-8F6B58988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5" r="33279"/>
          <a:stretch/>
        </p:blipFill>
        <p:spPr>
          <a:xfrm>
            <a:off x="9195958" y="0"/>
            <a:ext cx="2481072" cy="293522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7B83B38F-BA4F-06FF-A196-58222C3CC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11" y="2199462"/>
            <a:ext cx="4401312" cy="3300984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185664C-468B-FCC0-0BF4-8D10F88C1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22000" r="5067" b="10933"/>
          <a:stretch/>
        </p:blipFill>
        <p:spPr>
          <a:xfrm>
            <a:off x="164593" y="3849954"/>
            <a:ext cx="4773168" cy="2889174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60F913B5-9B01-3130-B546-5748382C9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15365" r="9071" b="16666"/>
          <a:stretch/>
        </p:blipFill>
        <p:spPr>
          <a:xfrm>
            <a:off x="429343" y="183884"/>
            <a:ext cx="3311935" cy="33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36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BB7B48-7E8E-9B49-EC91-B694B2AD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306" y="362518"/>
            <a:ext cx="5159958" cy="1606082"/>
          </a:xfrm>
        </p:spPr>
        <p:txBody>
          <a:bodyPr/>
          <a:lstStyle/>
          <a:p>
            <a:r>
              <a:rPr lang="lt-LT" dirty="0"/>
              <a:t>Balandis 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0973581-8877-3088-93B9-C39BBEEE5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5265" y="1574082"/>
            <a:ext cx="4284487" cy="13598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lt-LT" sz="2800" dirty="0">
                <a:latin typeface="Calibri"/>
                <a:ea typeface="Calibri"/>
                <a:cs typeface="Calibri"/>
              </a:rPr>
              <a:t>Velykų tradicijos ir papročiai</a:t>
            </a:r>
          </a:p>
        </p:txBody>
      </p:sp>
      <p:pic>
        <p:nvPicPr>
          <p:cNvPr id="4" name="Picture 3" descr="A group of children standing in a line on grass&#10;&#10;AI-generated content may be incorrect.">
            <a:extLst>
              <a:ext uri="{FF2B5EF4-FFF2-40B4-BE49-F238E27FC236}">
                <a16:creationId xmlns:a16="http://schemas.microsoft.com/office/drawing/2014/main" id="{6EE32F50-28D9-C4EE-DC75-405A2EB5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68" y="1502200"/>
            <a:ext cx="4915525" cy="2580883"/>
          </a:xfrm>
          <a:prstGeom prst="rect">
            <a:avLst/>
          </a:prstGeom>
        </p:spPr>
      </p:pic>
      <p:pic>
        <p:nvPicPr>
          <p:cNvPr id="5" name="Picture 4" descr="A group of people standing on grass&#10;&#10;AI-generated content may be incorrect.">
            <a:extLst>
              <a:ext uri="{FF2B5EF4-FFF2-40B4-BE49-F238E27FC236}">
                <a16:creationId xmlns:a16="http://schemas.microsoft.com/office/drawing/2014/main" id="{8033C803-4DC2-D560-760C-B6D64037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136" y="4291402"/>
            <a:ext cx="4899191" cy="2040459"/>
          </a:xfrm>
          <a:prstGeom prst="rect">
            <a:avLst/>
          </a:prstGeom>
        </p:spPr>
      </p:pic>
      <p:pic>
        <p:nvPicPr>
          <p:cNvPr id="7" name="Picture 6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6AEFE149-DAD1-CFCA-334C-15A6669E5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82" y="3127383"/>
            <a:ext cx="4898572" cy="25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playing with eggs&#10;&#10;AI-generated content may be incorrect.">
            <a:extLst>
              <a:ext uri="{FF2B5EF4-FFF2-40B4-BE49-F238E27FC236}">
                <a16:creationId xmlns:a16="http://schemas.microsoft.com/office/drawing/2014/main" id="{B6D56531-6B96-D2B5-ED2E-5F9E98C0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3" y="1713837"/>
            <a:ext cx="3619500" cy="4828082"/>
          </a:xfrm>
          <a:prstGeom prst="rect">
            <a:avLst/>
          </a:prstGeom>
        </p:spPr>
      </p:pic>
      <p:pic>
        <p:nvPicPr>
          <p:cNvPr id="9" name="Picture 8" descr="A group of people in a park&#10;&#10;AI-generated content may be incorrect.">
            <a:extLst>
              <a:ext uri="{FF2B5EF4-FFF2-40B4-BE49-F238E27FC236}">
                <a16:creationId xmlns:a16="http://schemas.microsoft.com/office/drawing/2014/main" id="{6D2AC9B9-2B44-2C2F-A248-3EB04C44A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593" y="3431114"/>
            <a:ext cx="4400484" cy="3311831"/>
          </a:xfrm>
          <a:prstGeom prst="rect">
            <a:avLst/>
          </a:prstGeom>
        </p:spPr>
      </p:pic>
      <p:pic>
        <p:nvPicPr>
          <p:cNvPr id="8" name="Picture 7" descr="A group of kids drawing on a sidewalk&#10;&#10;AI-generated content may be incorrect.">
            <a:extLst>
              <a:ext uri="{FF2B5EF4-FFF2-40B4-BE49-F238E27FC236}">
                <a16:creationId xmlns:a16="http://schemas.microsoft.com/office/drawing/2014/main" id="{96C5337E-0572-173D-9D93-78ED658FC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967" y="3145856"/>
            <a:ext cx="4400396" cy="3228666"/>
          </a:xfrm>
          <a:prstGeom prst="rect">
            <a:avLst/>
          </a:prstGeom>
        </p:spPr>
      </p:pic>
      <p:pic>
        <p:nvPicPr>
          <p:cNvPr id="2" name="Picture 1" descr="A group of kids posing for a photo&#10;&#10;AI-generated content may be incorrect.">
            <a:extLst>
              <a:ext uri="{FF2B5EF4-FFF2-40B4-BE49-F238E27FC236}">
                <a16:creationId xmlns:a16="http://schemas.microsoft.com/office/drawing/2014/main" id="{E411B993-9A4C-201B-C382-241EBA524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398" y="119176"/>
            <a:ext cx="7206928" cy="33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6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E8E9F-A03C-D4AA-3E82-59D7C8D1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17" y="-408"/>
            <a:ext cx="3933612" cy="1535036"/>
          </a:xfrm>
        </p:spPr>
        <p:txBody>
          <a:bodyPr/>
          <a:lstStyle/>
          <a:p>
            <a:r>
              <a:rPr lang="en-US" dirty="0" err="1"/>
              <a:t>gegužė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3013A-9B7D-5937-990D-FFCFE208C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3143" y="1537157"/>
            <a:ext cx="3382374" cy="5076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err="1">
                <a:latin typeface="Calibri"/>
                <a:ea typeface="Calibri"/>
                <a:cs typeface="Calibri"/>
              </a:rPr>
              <a:t>Mūsų</a:t>
            </a:r>
            <a:r>
              <a:rPr lang="en-US" sz="2800" dirty="0"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latin typeface="Calibri"/>
                <a:ea typeface="Calibri"/>
                <a:cs typeface="Calibri"/>
              </a:rPr>
              <a:t>augintiniai</a:t>
            </a:r>
            <a:endParaRPr lang="en-US" sz="2800">
              <a:latin typeface="Calibri"/>
              <a:ea typeface="Calibri"/>
              <a:cs typeface="Calibri"/>
            </a:endParaRPr>
          </a:p>
          <a:p>
            <a:r>
              <a:rPr lang="en-US" sz="2800" err="1">
                <a:latin typeface="Calibri"/>
                <a:ea typeface="Calibri"/>
                <a:cs typeface="Calibri"/>
              </a:rPr>
              <a:t>Svečiuose</a:t>
            </a:r>
            <a:r>
              <a:rPr lang="en-US" sz="2800" dirty="0"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latin typeface="Calibri"/>
                <a:ea typeface="Calibri"/>
                <a:cs typeface="Calibri"/>
              </a:rPr>
              <a:t>fūga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person standing next to a dog&#10;&#10;AI-generated content may be incorrect.">
            <a:extLst>
              <a:ext uri="{FF2B5EF4-FFF2-40B4-BE49-F238E27FC236}">
                <a16:creationId xmlns:a16="http://schemas.microsoft.com/office/drawing/2014/main" id="{295E9E1F-77CC-4197-1DFD-8996E9A83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844" y="255613"/>
            <a:ext cx="3751445" cy="4878987"/>
          </a:xfrm>
          <a:prstGeom prst="rect">
            <a:avLst/>
          </a:prstGeom>
        </p:spPr>
      </p:pic>
      <p:pic>
        <p:nvPicPr>
          <p:cNvPr id="4" name="Picture 3" descr="A group of people sitting in chairs with a dog&#10;&#10;AI-generated content may be incorrect.">
            <a:extLst>
              <a:ext uri="{FF2B5EF4-FFF2-40B4-BE49-F238E27FC236}">
                <a16:creationId xmlns:a16="http://schemas.microsoft.com/office/drawing/2014/main" id="{F4FE94A1-2AD2-3DA7-4D6A-29D7DBEEB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069" y="3834984"/>
            <a:ext cx="5020454" cy="2941819"/>
          </a:xfrm>
          <a:prstGeom prst="rect">
            <a:avLst/>
          </a:prstGeom>
        </p:spPr>
      </p:pic>
      <p:pic>
        <p:nvPicPr>
          <p:cNvPr id="5" name="Picture 4" descr="A group of kids sitting in chairs and a dog&#10;&#10;AI-generated content may be incorrect.">
            <a:extLst>
              <a:ext uri="{FF2B5EF4-FFF2-40B4-BE49-F238E27FC236}">
                <a16:creationId xmlns:a16="http://schemas.microsoft.com/office/drawing/2014/main" id="{0C15CF99-9B5F-90D7-9B14-67708234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13" y="1792574"/>
            <a:ext cx="4117240" cy="28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1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DB52F-449B-9B91-A624-BDF79DDB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7990" y="228731"/>
            <a:ext cx="4791757" cy="5361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VDM </a:t>
            </a:r>
            <a:r>
              <a:rPr lang="en-US" sz="2800" err="1">
                <a:latin typeface="Calibri"/>
                <a:ea typeface="Calibri"/>
                <a:cs typeface="Calibri"/>
              </a:rPr>
              <a:t>mokslo</a:t>
            </a:r>
            <a:r>
              <a:rPr lang="en-US" sz="2800" dirty="0"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latin typeface="Calibri"/>
                <a:ea typeface="Calibri"/>
                <a:cs typeface="Calibri"/>
              </a:rPr>
              <a:t>metų</a:t>
            </a:r>
            <a:r>
              <a:rPr lang="en-US" sz="2800" dirty="0">
                <a:latin typeface="Calibri"/>
                <a:ea typeface="Calibri"/>
                <a:cs typeface="Calibri"/>
              </a:rPr>
              <a:t> </a:t>
            </a:r>
            <a:endParaRPr lang="en-US" sz="2800">
              <a:latin typeface="Calibri"/>
              <a:ea typeface="Calibri"/>
              <a:cs typeface="Calibri"/>
            </a:endParaRPr>
          </a:p>
          <a:p>
            <a:r>
              <a:rPr lang="en-US" sz="2800" err="1">
                <a:latin typeface="Calibri"/>
                <a:ea typeface="Calibri"/>
                <a:cs typeface="Calibri"/>
              </a:rPr>
              <a:t>užbaigimas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child jumping on a trampoline&#10;&#10;AI-generated content may be incorrect.">
            <a:extLst>
              <a:ext uri="{FF2B5EF4-FFF2-40B4-BE49-F238E27FC236}">
                <a16:creationId xmlns:a16="http://schemas.microsoft.com/office/drawing/2014/main" id="{35C3C034-7A2D-F0DD-6879-356614C9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718" y="129268"/>
            <a:ext cx="2090939" cy="3633108"/>
          </a:xfrm>
          <a:prstGeom prst="rect">
            <a:avLst/>
          </a:prstGeom>
        </p:spPr>
      </p:pic>
      <p:pic>
        <p:nvPicPr>
          <p:cNvPr id="5" name="Picture 4" descr="A person in a pink hat petting rabbits&#10;&#10;AI-generated content may be incorrect.">
            <a:extLst>
              <a:ext uri="{FF2B5EF4-FFF2-40B4-BE49-F238E27FC236}">
                <a16:creationId xmlns:a16="http://schemas.microsoft.com/office/drawing/2014/main" id="{C322DD37-6C25-93EA-DB60-7FDD84043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69" y="3510643"/>
            <a:ext cx="1983608" cy="3265715"/>
          </a:xfrm>
          <a:prstGeom prst="rect">
            <a:avLst/>
          </a:prstGeom>
        </p:spPr>
      </p:pic>
      <p:pic>
        <p:nvPicPr>
          <p:cNvPr id="6" name="Picture 5" descr="A child petting a donkey&#10;&#10;AI-generated content may be incorrect.">
            <a:extLst>
              <a:ext uri="{FF2B5EF4-FFF2-40B4-BE49-F238E27FC236}">
                <a16:creationId xmlns:a16="http://schemas.microsoft.com/office/drawing/2014/main" id="{D6F7B583-98F4-1C5A-4317-D4CB624FF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97" y="227239"/>
            <a:ext cx="2506298" cy="2979965"/>
          </a:xfrm>
          <a:prstGeom prst="rect">
            <a:avLst/>
          </a:prstGeom>
        </p:spPr>
      </p:pic>
      <p:pic>
        <p:nvPicPr>
          <p:cNvPr id="9" name="Picture 8" descr="A child petting a goat&#10;&#10;AI-generated content may be incorrect.">
            <a:extLst>
              <a:ext uri="{FF2B5EF4-FFF2-40B4-BE49-F238E27FC236}">
                <a16:creationId xmlns:a16="http://schemas.microsoft.com/office/drawing/2014/main" id="{C8479DBA-9309-9C35-0888-2199A58F1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094" y="829170"/>
            <a:ext cx="2781405" cy="3415393"/>
          </a:xfrm>
          <a:prstGeom prst="rect">
            <a:avLst/>
          </a:prstGeom>
        </p:spPr>
      </p:pic>
      <p:pic>
        <p:nvPicPr>
          <p:cNvPr id="10" name="Picture 9" descr="A group of people on a trampoline&#10;&#10;AI-generated content may be incorrect.">
            <a:extLst>
              <a:ext uri="{FF2B5EF4-FFF2-40B4-BE49-F238E27FC236}">
                <a16:creationId xmlns:a16="http://schemas.microsoft.com/office/drawing/2014/main" id="{58B80A38-CCE1-BA91-8419-87A85D1D8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343" y="4010705"/>
            <a:ext cx="2868386" cy="2626179"/>
          </a:xfrm>
          <a:prstGeom prst="rect">
            <a:avLst/>
          </a:prstGeom>
        </p:spPr>
      </p:pic>
      <p:pic>
        <p:nvPicPr>
          <p:cNvPr id="12" name="Picture 11" descr="A child feeding rabbits in a cage&#10;&#10;AI-generated content may be incorrect.">
            <a:extLst>
              <a:ext uri="{FF2B5EF4-FFF2-40B4-BE49-F238E27FC236}">
                <a16:creationId xmlns:a16="http://schemas.microsoft.com/office/drawing/2014/main" id="{171E9065-5A1B-E381-C11C-9738E633F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465" y="3887561"/>
            <a:ext cx="2956591" cy="2823483"/>
          </a:xfrm>
          <a:prstGeom prst="rect">
            <a:avLst/>
          </a:prstGeom>
        </p:spPr>
      </p:pic>
      <p:pic>
        <p:nvPicPr>
          <p:cNvPr id="13" name="Picture 12" descr="Two girls standing in front of a fence&#10;&#10;AI-generated content may be incorrect.">
            <a:extLst>
              <a:ext uri="{FF2B5EF4-FFF2-40B4-BE49-F238E27FC236}">
                <a16:creationId xmlns:a16="http://schemas.microsoft.com/office/drawing/2014/main" id="{7E0C27E6-7246-76B0-B39A-622D4D717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3702" y="3000375"/>
            <a:ext cx="3061846" cy="3878036"/>
          </a:xfrm>
          <a:prstGeom prst="rect">
            <a:avLst/>
          </a:prstGeom>
        </p:spPr>
      </p:pic>
      <p:pic>
        <p:nvPicPr>
          <p:cNvPr id="11" name="Picture 10" descr="A person jumping on a trampoline&#10;&#10;AI-generated content may be incorrect.">
            <a:extLst>
              <a:ext uri="{FF2B5EF4-FFF2-40B4-BE49-F238E27FC236}">
                <a16:creationId xmlns:a16="http://schemas.microsoft.com/office/drawing/2014/main" id="{008B304A-DF9E-B72F-0C3D-DC16C4860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5898" y="1475014"/>
            <a:ext cx="2348101" cy="25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2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6CDE-E602-4E95-A38D-143DFCCC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505" y="184269"/>
            <a:ext cx="8187071" cy="1769693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Gill Sans MT"/>
              </a:rPr>
              <a:t>Iki </a:t>
            </a:r>
            <a:r>
              <a:rPr lang="en-US" sz="6000" b="1" err="1">
                <a:solidFill>
                  <a:srgbClr val="FFC000"/>
                </a:solidFill>
                <a:latin typeface="Gill Sans MT"/>
              </a:rPr>
              <a:t>susitikimo</a:t>
            </a:r>
            <a:r>
              <a:rPr lang="en-US" sz="6000" b="1" dirty="0">
                <a:solidFill>
                  <a:srgbClr val="FFC000"/>
                </a:solidFill>
                <a:latin typeface="Gill Sans MT"/>
              </a:rPr>
              <a:t> po </a:t>
            </a:r>
            <a:r>
              <a:rPr lang="en-US" sz="6000" b="1" err="1">
                <a:solidFill>
                  <a:srgbClr val="FFC000"/>
                </a:solidFill>
                <a:latin typeface="Gill Sans MT"/>
              </a:rPr>
              <a:t>vasaros</a:t>
            </a:r>
            <a:r>
              <a:rPr lang="en-US" sz="6000" b="1" dirty="0">
                <a:solidFill>
                  <a:srgbClr val="FFC000"/>
                </a:solidFill>
                <a:latin typeface="Gill Sans MT"/>
              </a:rPr>
              <a:t>!</a:t>
            </a:r>
            <a:endParaRPr lang="en-US" b="1">
              <a:solidFill>
                <a:srgbClr val="FFC000"/>
              </a:solidFill>
              <a:latin typeface="Gill Sans MT"/>
            </a:endParaRP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2357E2E-241D-A58F-F6A3-286DB0424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05" y="2320471"/>
            <a:ext cx="75723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8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CC71C-4852-9F23-6F58-932E40F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805" y="210313"/>
            <a:ext cx="5024700" cy="1389888"/>
          </a:xfrm>
        </p:spPr>
        <p:txBody>
          <a:bodyPr>
            <a:normAutofit/>
          </a:bodyPr>
          <a:lstStyle/>
          <a:p>
            <a:r>
              <a:rPr lang="lt-LT" sz="8000" dirty="0"/>
              <a:t>rugsėjis</a:t>
            </a:r>
            <a:endParaRPr lang="en-US" sz="8000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712103B-B849-E8A0-6117-0C12DFBA3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7178" y="1600201"/>
            <a:ext cx="5665612" cy="408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2800" dirty="0">
                <a:latin typeface="Calibri"/>
                <a:ea typeface="Calibri"/>
                <a:cs typeface="Calibri"/>
              </a:rPr>
              <a:t>Pirmasis susitikimas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5A043E3-8ED2-061A-5727-A6E0D5C48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7" b="5066"/>
          <a:stretch/>
        </p:blipFill>
        <p:spPr>
          <a:xfrm>
            <a:off x="3579805" y="2415300"/>
            <a:ext cx="7719752" cy="392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2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A09F2B1-9E3A-5CAA-28B8-ED62AFCE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26" y="1612772"/>
            <a:ext cx="3668649" cy="699517"/>
          </a:xfrm>
        </p:spPr>
        <p:txBody>
          <a:bodyPr>
            <a:normAutofit fontScale="90000"/>
          </a:bodyPr>
          <a:lstStyle/>
          <a:p>
            <a:r>
              <a:rPr lang="lt-LT" err="1">
                <a:latin typeface="Impact"/>
              </a:rPr>
              <a:t>SPalis</a:t>
            </a:r>
            <a:br>
              <a:rPr lang="lt-LT" dirty="0"/>
            </a:br>
            <a:r>
              <a:rPr lang="lt-LT" sz="3100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rudenėlio </a:t>
            </a:r>
            <a:br>
              <a:rPr lang="lt-LT" sz="3100" b="1" dirty="0">
                <a:latin typeface="Calibri"/>
              </a:rPr>
            </a:br>
            <a:r>
              <a:rPr lang="lt-LT" sz="3100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šventė</a:t>
            </a:r>
            <a:endParaRPr lang="en-US" sz="3100" b="1" dirty="0">
              <a:solidFill>
                <a:srgbClr val="FFC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35F1968C-06BD-789B-5B97-D7CC24804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45" y="524163"/>
            <a:ext cx="3461647" cy="5605408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CF681163-FB3C-BD02-63C6-F72EA569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08" y="2657948"/>
            <a:ext cx="4419426" cy="3029876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2FA4D1D6-92D8-E895-7264-9C941BD06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8" y="1025578"/>
            <a:ext cx="3078480" cy="55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2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0D3E687-3121-9229-F2F8-C9A14DA9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256" y="960121"/>
            <a:ext cx="5465065" cy="1767390"/>
          </a:xfrm>
        </p:spPr>
        <p:txBody>
          <a:bodyPr>
            <a:noAutofit/>
          </a:bodyPr>
          <a:lstStyle/>
          <a:p>
            <a:br>
              <a:rPr lang="lt-LT" sz="3600" b="1" i="0" dirty="0">
                <a:solidFill>
                  <a:schemeClr val="tx1"/>
                </a:solidFill>
                <a:effectLst/>
              </a:rPr>
            </a:br>
            <a:r>
              <a:rPr lang="lt-LT" sz="6000" b="1" dirty="0">
                <a:solidFill>
                  <a:schemeClr val="tx1"/>
                </a:solidFill>
                <a:latin typeface="Impact"/>
                <a:ea typeface="Calibri"/>
                <a:cs typeface="Calibri"/>
              </a:rPr>
              <a:t>lapkritis</a:t>
            </a:r>
            <a:br>
              <a:rPr lang="lt-LT" sz="3600" b="1" i="0" dirty="0">
                <a:effectLst/>
                <a:latin typeface="Calibri"/>
              </a:rPr>
            </a:br>
            <a:r>
              <a:rPr lang="lt-LT" sz="2800" b="1" i="0" dirty="0">
                <a:solidFill>
                  <a:srgbClr val="FFC000"/>
                </a:solidFill>
                <a:effectLst/>
                <a:latin typeface="Calibri"/>
                <a:ea typeface="Calibri"/>
                <a:cs typeface="Calibri"/>
              </a:rPr>
              <a:t>Tarptautinė</a:t>
            </a:r>
            <a:r>
              <a:rPr lang="lt-LT" sz="2800" b="1" i="0" dirty="0">
                <a:solidFill>
                  <a:srgbClr val="FFC000"/>
                </a:solidFill>
                <a:effectLst/>
                <a:latin typeface="Gill Sans MT"/>
              </a:rPr>
              <a:t> </a:t>
            </a:r>
            <a:br>
              <a:rPr lang="lt-LT" sz="2800" b="1" i="0" dirty="0">
                <a:effectLst/>
                <a:latin typeface="Gill Sans MT"/>
              </a:rPr>
            </a:br>
            <a:r>
              <a:rPr lang="lt-LT" sz="2800" b="1" i="0" dirty="0">
                <a:solidFill>
                  <a:srgbClr val="FFC000"/>
                </a:solidFill>
                <a:effectLst/>
                <a:latin typeface="Calibri"/>
                <a:ea typeface="Calibri"/>
                <a:cs typeface="Calibri"/>
              </a:rPr>
              <a:t>Draugo Diena</a:t>
            </a:r>
            <a:endParaRPr lang="en-US" sz="2800" dirty="0">
              <a:solidFill>
                <a:srgbClr val="FFC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7AF47D0-48EF-6176-EDD2-9EA0A8AC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3622824"/>
            <a:ext cx="6215196" cy="3082962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A41ED23-F84C-4EED-D454-280466037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1" y="152214"/>
            <a:ext cx="3429002" cy="3366562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FB4E831-8602-4B99-023B-3A2A252A9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7" y="2831559"/>
            <a:ext cx="3087627" cy="39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2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0A30FBA-608F-F2B1-7405-D5C07420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630" y="355472"/>
            <a:ext cx="4920377" cy="1417321"/>
          </a:xfrm>
        </p:spPr>
        <p:txBody>
          <a:bodyPr>
            <a:normAutofit/>
          </a:bodyPr>
          <a:lstStyle/>
          <a:p>
            <a:r>
              <a:rPr lang="lt-LT" sz="2800" b="1" dirty="0" err="1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Steam</a:t>
            </a:r>
            <a:r>
              <a:rPr lang="lt-LT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 užsiėmimai</a:t>
            </a:r>
            <a:br>
              <a:rPr lang="lt-LT" sz="2800" b="1" dirty="0">
                <a:latin typeface="Calibri"/>
              </a:rPr>
            </a:br>
            <a:r>
              <a:rPr lang="lt-LT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gamtos mokslų laboratorijoje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C9FFCC5-648D-48B8-EDEA-FE5CE0D62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1" y="1777795"/>
            <a:ext cx="5496691" cy="319132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61C25A5-91F8-A139-5292-6365F87D6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36" y="189283"/>
            <a:ext cx="3777997" cy="402515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3A74E19-3FB3-DBF8-5369-251B58A78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10" y="3484545"/>
            <a:ext cx="4794328" cy="31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0D6CCD-E2D2-3434-5476-9974DE0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591" y="503754"/>
            <a:ext cx="4876943" cy="1276120"/>
          </a:xfrm>
        </p:spPr>
        <p:txBody>
          <a:bodyPr/>
          <a:lstStyle/>
          <a:p>
            <a:r>
              <a:rPr lang="lt-LT" dirty="0"/>
              <a:t>gruodis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8677013-ED58-93E7-05C4-A343946BB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8206" y="1978050"/>
            <a:ext cx="6226913" cy="9511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2800" dirty="0">
                <a:latin typeface="Calibri"/>
                <a:ea typeface="Calibri"/>
                <a:cs typeface="Calibri"/>
              </a:rPr>
              <a:t>Kalėdinių sausainių </a:t>
            </a:r>
            <a:endParaRPr lang="lt-LT">
              <a:latin typeface="Calibri"/>
              <a:ea typeface="Calibri"/>
              <a:cs typeface="Calibri"/>
            </a:endParaRPr>
          </a:p>
          <a:p>
            <a:r>
              <a:rPr lang="lt-LT" sz="2800" dirty="0">
                <a:latin typeface="Calibri"/>
                <a:ea typeface="Calibri"/>
                <a:cs typeface="Calibri"/>
              </a:rPr>
              <a:t>kepimas ir dekoravimas</a:t>
            </a:r>
            <a:endParaRPr lang="en-US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4745792-2138-76F7-3C49-6DE5863B8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80" y="3519506"/>
            <a:ext cx="5160424" cy="3195152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B16AE04-1E3B-D350-9955-DE6296E23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5" y="3145330"/>
            <a:ext cx="4896878" cy="3559803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4BD76BB3-5301-378D-FD46-08E18220C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38" y="121402"/>
            <a:ext cx="4031111" cy="22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7044C-03A9-8FA0-4350-4A30C7336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5584" y="529270"/>
            <a:ext cx="3883763" cy="10463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err="1">
                <a:latin typeface="Calibri"/>
                <a:ea typeface="Calibri"/>
                <a:cs typeface="Calibri"/>
              </a:rPr>
              <a:t>Medaunykas</a:t>
            </a:r>
            <a:r>
              <a:rPr lang="en-US" sz="2800" dirty="0"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en-US" sz="2800" err="1">
                <a:latin typeface="Calibri"/>
                <a:ea typeface="Calibri"/>
                <a:cs typeface="Calibri"/>
              </a:rPr>
              <a:t>ar</a:t>
            </a:r>
            <a:r>
              <a:rPr lang="en-US" sz="2800" dirty="0"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latin typeface="Calibri"/>
                <a:ea typeface="Calibri"/>
                <a:cs typeface="Calibri"/>
              </a:rPr>
              <a:t>meduolis</a:t>
            </a:r>
            <a:r>
              <a:rPr lang="en-US" sz="2800" dirty="0">
                <a:latin typeface="Calibri"/>
                <a:ea typeface="Calibri"/>
                <a:cs typeface="Calibri"/>
              </a:rPr>
              <a:t>?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group of children sitting at a table with a person&#10;&#10;AI-generated content may be incorrect.">
            <a:extLst>
              <a:ext uri="{FF2B5EF4-FFF2-40B4-BE49-F238E27FC236}">
                <a16:creationId xmlns:a16="http://schemas.microsoft.com/office/drawing/2014/main" id="{F10813C6-5C78-27CE-FDCE-3345019F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6" y="594632"/>
            <a:ext cx="3769178" cy="5014232"/>
          </a:xfrm>
          <a:prstGeom prst="rect">
            <a:avLst/>
          </a:prstGeom>
        </p:spPr>
      </p:pic>
      <p:pic>
        <p:nvPicPr>
          <p:cNvPr id="6" name="Picture 5" descr="A group of kids sitting at a table eating food&#10;&#10;AI-generated content may be incorrect.">
            <a:extLst>
              <a:ext uri="{FF2B5EF4-FFF2-40B4-BE49-F238E27FC236}">
                <a16:creationId xmlns:a16="http://schemas.microsoft.com/office/drawing/2014/main" id="{82013174-0032-997E-8342-EAE9C7E5A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10088" y="3142570"/>
            <a:ext cx="3184072" cy="4252233"/>
          </a:xfrm>
          <a:prstGeom prst="rect">
            <a:avLst/>
          </a:prstGeom>
        </p:spPr>
      </p:pic>
      <p:pic>
        <p:nvPicPr>
          <p:cNvPr id="7" name="Picture 6" descr="A group of children sitting on bean bags in a room with a tv&#10;&#10;AI-generated content may be incorrect.">
            <a:extLst>
              <a:ext uri="{FF2B5EF4-FFF2-40B4-BE49-F238E27FC236}">
                <a16:creationId xmlns:a16="http://schemas.microsoft.com/office/drawing/2014/main" id="{30CF9AD7-AC53-4177-EAC0-4F0EF383D6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70" t="13307" r="5952" b="9434"/>
          <a:stretch>
            <a:fillRect/>
          </a:stretch>
        </p:blipFill>
        <p:spPr>
          <a:xfrm>
            <a:off x="7510015" y="1831522"/>
            <a:ext cx="4507832" cy="29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8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F7B02-D8D3-C616-6D76-B03A7744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305" y="192024"/>
            <a:ext cx="4081415" cy="1325467"/>
          </a:xfrm>
        </p:spPr>
        <p:txBody>
          <a:bodyPr/>
          <a:lstStyle/>
          <a:p>
            <a:r>
              <a:rPr lang="lt-LT" dirty="0"/>
              <a:t>sausis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1C56BFB-E871-0AFB-06B9-2E4120CF2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0651" y="1257658"/>
            <a:ext cx="5210698" cy="10476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2800" dirty="0" err="1">
                <a:latin typeface="Calibri"/>
                <a:ea typeface="Calibri"/>
                <a:cs typeface="Calibri"/>
              </a:rPr>
              <a:t>Steam</a:t>
            </a:r>
            <a:r>
              <a:rPr lang="lt-LT" sz="2800" dirty="0">
                <a:latin typeface="Calibri"/>
                <a:ea typeface="Calibri"/>
                <a:cs typeface="Calibri"/>
              </a:rPr>
              <a:t> žiema</a:t>
            </a:r>
          </a:p>
          <a:p>
            <a:r>
              <a:rPr lang="lt-LT" sz="2800" dirty="0">
                <a:latin typeface="Calibri"/>
                <a:ea typeface="Calibri"/>
                <a:cs typeface="Calibri"/>
              </a:rPr>
              <a:t>Eksperimentai</a:t>
            </a:r>
          </a:p>
          <a:p>
            <a:endParaRPr lang="en-US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64C3501-577B-1A93-239E-1AC17FC2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0" y="283464"/>
            <a:ext cx="2829139" cy="6291072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8069DBB-2973-E185-EA30-78F921BE4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24" y="2045470"/>
            <a:ext cx="5205984" cy="390448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9F5C45C-A8B5-BCDE-4276-54FDC59E9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3" y="4107442"/>
            <a:ext cx="5242004" cy="23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7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43733-6E52-17B6-B78F-E1A34B803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0985" y="916249"/>
            <a:ext cx="4083500" cy="7967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STEAM ŽIEMA. </a:t>
            </a:r>
            <a:r>
              <a:rPr lang="en-US" sz="2800" err="1">
                <a:latin typeface="Calibri"/>
                <a:ea typeface="Calibri"/>
                <a:cs typeface="Calibri"/>
              </a:rPr>
              <a:t>Eksperimentai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couple of boys playing with white powder&#10;&#10;AI-generated content may be incorrect.">
            <a:extLst>
              <a:ext uri="{FF2B5EF4-FFF2-40B4-BE49-F238E27FC236}">
                <a16:creationId xmlns:a16="http://schemas.microsoft.com/office/drawing/2014/main" id="{DE11482D-1937-711D-D1E4-5366F0C0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787" y="315576"/>
            <a:ext cx="4500911" cy="4733637"/>
          </a:xfrm>
          <a:prstGeom prst="rect">
            <a:avLst/>
          </a:prstGeom>
        </p:spPr>
      </p:pic>
      <p:pic>
        <p:nvPicPr>
          <p:cNvPr id="5" name="Picture 4" descr="A group of kids making clay&#10;&#10;AI-generated content may be incorrect.">
            <a:extLst>
              <a:ext uri="{FF2B5EF4-FFF2-40B4-BE49-F238E27FC236}">
                <a16:creationId xmlns:a16="http://schemas.microsoft.com/office/drawing/2014/main" id="{DAF834C3-ABBB-CEBF-C6DE-DBAA24CD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24" y="2680824"/>
            <a:ext cx="6627091" cy="37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98618"/>
      </p:ext>
    </p:extLst>
  </p:cSld>
  <p:clrMapOvr>
    <a:masterClrMapping/>
  </p:clrMapOvr>
</p:sld>
</file>

<file path=ppt/theme/theme1.xml><?xml version="1.0" encoding="utf-8"?>
<a:theme xmlns:a="http://schemas.openxmlformats.org/drawingml/2006/main" name="Ženklelis">
  <a:themeElements>
    <a:clrScheme name="Ženklelis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Ženklelis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Ženkleli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TM10001106[[fn=Ženklelis]]</Template>
  <TotalTime>86</TotalTime>
  <Words>70</Words>
  <Application>Microsoft Office PowerPoint</Application>
  <PresentationFormat>Plačiaekranė</PresentationFormat>
  <Paragraphs>30</Paragraphs>
  <Slides>16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1" baseType="lpstr">
      <vt:lpstr>Arial</vt:lpstr>
      <vt:lpstr>Calibri</vt:lpstr>
      <vt:lpstr>Gill Sans MT</vt:lpstr>
      <vt:lpstr>Impact</vt:lpstr>
      <vt:lpstr>Ženklelis</vt:lpstr>
      <vt:lpstr>VISOS DIENOS MOKYKLA</vt:lpstr>
      <vt:lpstr>rugsėjis</vt:lpstr>
      <vt:lpstr>SPalis rudenėlio  šventė</vt:lpstr>
      <vt:lpstr> lapkritis Tarptautinė  Draugo Diena</vt:lpstr>
      <vt:lpstr>Steam užsiėmimai gamtos mokslų laboratorijoje</vt:lpstr>
      <vt:lpstr>gruodis</vt:lpstr>
      <vt:lpstr>„PowerPoint“ pateiktis</vt:lpstr>
      <vt:lpstr>sausis</vt:lpstr>
      <vt:lpstr>„PowerPoint“ pateiktis</vt:lpstr>
      <vt:lpstr>vasaris</vt:lpstr>
      <vt:lpstr>kovas</vt:lpstr>
      <vt:lpstr>Balandis </vt:lpstr>
      <vt:lpstr>„PowerPoint“ pateiktis</vt:lpstr>
      <vt:lpstr>gegužė</vt:lpstr>
      <vt:lpstr>„PowerPoint“ pateiktis</vt:lpstr>
      <vt:lpstr>Iki susitikimo po vasaros!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VISOS DIENOS MOKYKLA</dc:title>
  <dc:creator>INGA JUKNIENĖ</dc:creator>
  <cp:lastModifiedBy>Ruta</cp:lastModifiedBy>
  <cp:revision>272</cp:revision>
  <dcterms:created xsi:type="dcterms:W3CDTF">2025-06-02T11:45:53Z</dcterms:created>
  <dcterms:modified xsi:type="dcterms:W3CDTF">2025-06-03T06:37:12Z</dcterms:modified>
</cp:coreProperties>
</file>